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unnel Display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unnel Sans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09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-5-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-5-3.svg"/><Relationship Id="rId4" Type="http://schemas.openxmlformats.org/officeDocument/2006/relationships/image" Target="../media/image6.png"/><Relationship Id="rId9" Type="http://schemas.openxmlformats.org/officeDocument/2006/relationships/image" Target="../media/image-5-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-9-6.svg"/><Relationship Id="rId12" Type="http://schemas.openxmlformats.org/officeDocument/2006/relationships/image" Target="../media/image-9-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-9-3.svg"/><Relationship Id="rId15" Type="http://schemas.openxmlformats.org/officeDocument/2006/relationships/image" Target="../media/image-9-15.sv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-9-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Ҳадис илми: Исломнинг </a:t>
            </a:r>
            <a:r>
              <a:rPr lang="en-US" sz="4400" dirty="0" err="1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Илмий</a:t>
            </a: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</a:t>
            </a:r>
            <a:r>
              <a:rPr lang="uz-Cyrl-UZ" sz="4400" dirty="0" smtClean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Х</a:t>
            </a:r>
            <a:r>
              <a:rPr lang="en-US" sz="4400" dirty="0" err="1" smtClean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азинаси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Расулуллоҳ (саллаллоҳу алайҳи ва саллам) "Ўзингиздан ҳам менинг суннатимни қайд қилиб олинг" деб фармойшлар эди. Ҳадис илми Исломнинг икинчи салосаласи бўлиб, Қуръон ва Суннатни тушунишда асосий омилдир.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8685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Хулоса: Ҳадис Илми ва Таълим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196697" y="3523059"/>
            <a:ext cx="710957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"Наслингда биз ҳалтан окмалидиклар"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— деб Расулуллоҳ соллаллоҳу алайҳи ва саллам фармойшлар эди. Ҳадис илми Исломнинг нур бўлиб, унинг орқали Расулуллоҳнинг Сўнног шарифи энг туғри шаклда қўл орқа ўқиб ўрганамиз.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253859"/>
            <a:ext cx="30480" cy="2070497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837724" y="559355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Ҳадисларни ўрганиш шўғул ҳар бир муслимонга фарзимфарз. Имомсиз муҳаддислар қўл орқа нақл этилган ҳадислар орқали Ислом динини асослаб ҳасан қилишди.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11191"/>
            <a:ext cx="71692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Ҳадис Илмининг Моҳияти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Луғавий Маъноси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804761"/>
            <a:ext cx="344233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"Ҳадис" сўзи арабчадан олинган бўлиб, "янги", "бир қисса" ёки "бир хабар" маъноларини билдиради. Унда қадимий ва муҳимнинг таъзими мавжуд.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3213497"/>
            <a:ext cx="28348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Истилоҳий Маъноси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71561" y="3804761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Ҳадис — Расулуллоҳнинг қўли, қўлимиз, қўллари ва сўзларидан орқа қолган ва сахобалар орқали нақл этилган барча ривоятлар.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04849"/>
            <a:ext cx="99602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Саҳобалар: Ҳадислар Сақловчилари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56783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Сахобалар ҳадислар нақл этишда ўта эҳтиёткор ва анъанавий ёдлаш усулларидан фойдаланишган. Ишончли сахоба боллиқларига Расулуллоҳ қўли билан ёзувчиларни тайнлашган, улар "Ворақаларга ёзувчилар" номи билан танилган.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0527"/>
            <a:ext cx="100225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Ҳадисларни Сақлаш: Сози ва Ривоят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7497" y="2550735"/>
            <a:ext cx="358973" cy="3589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5559" y="2543294"/>
            <a:ext cx="31638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Устоз-шогирд занжири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15559" y="3038832"/>
            <a:ext cx="334101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Сахобалар ҳадислар конуни ўзлари оқи-бўйи эслаб қолиб, шогирдларга ўргатиб берганлар. Бир-бирлари орасида такрарлаш ва текширишлар ўтказа олиб, сахиҳликни уйгунлаганлар.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45549" y="2550735"/>
            <a:ext cx="358973" cy="3589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33611" y="25432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Кўл билан ёзув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33611" y="3038832"/>
            <a:ext cx="3341013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Биринчи асрда ҳадислар жуда чала ёзилса-да, сайёра ҳаракат қўлига ёзув жараёни жўриқ суратда ҳаракат қилди. Имом Абу Бакр, Умар ва бошқа сахобалар ҳадис китоблари ёзиб сақлашар эди.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763601" y="2550735"/>
            <a:ext cx="358973" cy="35897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51663" y="25432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Жамъий ривояти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451663" y="3038832"/>
            <a:ext cx="3341013" cy="38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Уҳарий даврида (биринчи ва иккинчи асрларда) жуда асосий ҳадислар текширилиб жуга қилинган. Муҳаддис ҳадис сахиҳликни аниқлаш учун сандари, матни ва сахобалар шахсий қадр-қиммати ҳақида сўзлашиб жараён оқи қилар эди.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1759"/>
            <a:ext cx="111688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Ҳадис Мактаблари: Уч Марказий Марказ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35007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Мадина Мактаби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73165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Расулуллоҳнинг ижоди ва жамоатчиликнинг фаъали жараёни марказ. Улема бўлса сахобалар боллиқларидан ўқиш ва таълим беришди.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49146" y="4527113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19245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Куфа Мактаби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2420064"/>
            <a:ext cx="3851434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Ирақни шарқида жойлашган Куфа қўл орқали фиқҳ ва ҳадис мактабини ташкил этди. Қазий Абу Мусо ал-Ашъарий, Абдуллоҳ ибн Масъуд ва Салмон ал-Фории қўлимиз бўлу турғунлар.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929563" y="3152775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077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Басра Мактаби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572720"/>
            <a:ext cx="3851434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Ирақни жанубида ташкил этилган Басра мактаби физически ҳадис райғасини ҳанузу ўйга жавоб бериш ҳама жараёнини сўзламо қилди.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929563" y="5901333"/>
            <a:ext cx="358140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762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Имом ал-Бухорий: Ҳадис Фани Пешводи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182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Ҳаёти ва Меросі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3773805"/>
            <a:ext cx="3442335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Туғилди: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194 хижра (810 йил)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Вафот этди: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256 хижра (870 йил)Бухоро шаҳрида туғилган Имом ал-Бухорий шарқи ислом дунёсининг энг аҳамиятли муҳаддис бўлди.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57961" y="3182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"Саҳиҳ ал-Бухорий"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57961" y="3773805"/>
            <a:ext cx="3442335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Ўзининг шамол мислли мамас асарида 7,563 та ҳадис жуга қилинган. Уни ҳадис илмида "Кунуз ул-қанун" яъни қонунончиларнинг эҳдалигида яхшиланиб қўйилган ҳадис асари ҳисоблайди.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737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Имом ат-Термизий: Ҳадис Мутахассиси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40743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Имом ат-Термизий (209-279 хижра / 824-892 йил) Тўркманистон Термиз шаҳрида туғилди. Унинг "Сунан ат-Термизий" асари Ҳадис илмининг энг муҳимимма асарларидан бириси. Бу асарида қуро, ҳасан, заиф ҳадис уларнинг ажибалари ва нужумеги таржаманлигини қўл орқа назар сўзлашиб ўтади.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18573"/>
            <a:ext cx="80698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Бошқа</a:t>
            </a: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</a:t>
            </a:r>
            <a:r>
              <a:rPr lang="uz-Cyrl-UZ" sz="4400" dirty="0" smtClean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буюк</a:t>
            </a:r>
            <a:r>
              <a:rPr lang="en-US" sz="4400" dirty="0" smtClean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</a:t>
            </a: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Муҳаддислар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81563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Имом Муслим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5624036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"Саҳиҳ Муслим" асари ҳадис сохасида энг ишончли асарлардан. Унда 9,200 дан ортиқ ҳадис жуга қилинган.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881563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70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Имом Абу Довуд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82709" y="5624036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"Сунан Абу Довуд" қалмоқ ва сўнелади муҳакқиқланди. Унда 5,274 та ҳадис мавжуд.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881563"/>
            <a:ext cx="4158853" cy="2521506"/>
          </a:xfrm>
          <a:prstGeom prst="roundRect">
            <a:avLst>
              <a:gd name="adj" fmla="val 398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75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Имом Насаий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0759" y="5624036"/>
            <a:ext cx="366498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"Сунан ан-Насаий" ҳадис илмида расмий асари. Қўл орқа қўлимиз иҳ қодилик маъщи қилинди.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311" y="960834"/>
            <a:ext cx="6634758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Ҳадис Илмининг Самарасі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2425898" y="2514719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Ахлоқ ва Адоб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73311" y="2972038"/>
            <a:ext cx="4252198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Ҳадислар орқали Расулуллоҳнинг ўлама ахлоқи ва ўсимпад қоидалари қўл орқа ўқиб ўрганамиз.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509" y="2370892"/>
            <a:ext cx="4579263" cy="457926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05835" y="3811965"/>
            <a:ext cx="310634" cy="3106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04772" y="2052518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Фиқҳ ва Шариът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604772" y="2509838"/>
            <a:ext cx="4252317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Ислом қоноунчилиги ва динини ҳукмлари ҳадис асосида чинни қилинган.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509" y="2370892"/>
            <a:ext cx="4579263" cy="457926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524095" y="3383578"/>
            <a:ext cx="310634" cy="3106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46613" y="3901678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Илм ва Маърифат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0046613" y="4358997"/>
            <a:ext cx="3810476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Ҳадислар орқали қадимий ислом меъдиётсига ва ҳадисларнинг маърифатлаш сирри очилади.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509" y="2370892"/>
            <a:ext cx="4579263" cy="457926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338959" y="4505027"/>
            <a:ext cx="310634" cy="31063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04772" y="5750838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Жамиятга Сиёсат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9604772" y="6208157"/>
            <a:ext cx="4252317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Ҳадисларда жамиятда қанданя яшаш, роз-жанжаллар ечиш, тўрт ўзаро унданлар қўл орқа ўқитилади.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5509" y="2370892"/>
            <a:ext cx="4579263" cy="457926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24095" y="5626477"/>
            <a:ext cx="310634" cy="31063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425898" y="5288518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Рӯҳоний Даставай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773311" y="5745837"/>
            <a:ext cx="4252198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Ҳадисларда мўминнинг дунё ва охиратни туг туғринда қўл орқа рўҳоний қўш юл очилади.</a:t>
            </a:r>
            <a:endParaRPr lang="en-US" sz="17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5509" y="2370892"/>
            <a:ext cx="4579263" cy="4579263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205835" y="5198090"/>
            <a:ext cx="310634" cy="3106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639</Words>
  <Application>Microsoft Office PowerPoint</Application>
  <PresentationFormat>Произвольный</PresentationFormat>
  <Paragraphs>61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Funnel Display</vt:lpstr>
      <vt:lpstr>Calibri</vt:lpstr>
      <vt:lpstr>Funnel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Lenovo</dc:creator>
  <cp:lastModifiedBy>Lenovo</cp:lastModifiedBy>
  <cp:revision>2</cp:revision>
  <dcterms:created xsi:type="dcterms:W3CDTF">2025-10-17T17:24:32Z</dcterms:created>
  <dcterms:modified xsi:type="dcterms:W3CDTF">2025-10-17T17:33:46Z</dcterms:modified>
</cp:coreProperties>
</file>